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4"/>
  </p:notesMasterIdLst>
  <p:sldIdLst>
    <p:sldId id="298" r:id="rId2"/>
    <p:sldId id="299" r:id="rId3"/>
  </p:sldIdLst>
  <p:sldSz cx="9144000" cy="6858000" type="screen4x3"/>
  <p:notesSz cx="7104063" cy="10234613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sz="1600" b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1600" b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1600" b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1600" b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1600" b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sz="1600" b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sz="1600" b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sz="1600" b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sz="1600" b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66FF"/>
    <a:srgbClr val="292A2E"/>
    <a:srgbClr val="EBF1DE"/>
    <a:srgbClr val="660066"/>
    <a:srgbClr val="66CCFF"/>
    <a:srgbClr val="CCFFFF"/>
    <a:srgbClr val="800000"/>
    <a:srgbClr val="FF0000"/>
    <a:srgbClr val="DDE6EB"/>
    <a:srgbClr val="00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63" autoAdjust="0"/>
    <p:restoredTop sz="84761" autoAdjust="0"/>
  </p:normalViewPr>
  <p:slideViewPr>
    <p:cSldViewPr>
      <p:cViewPr varScale="1">
        <p:scale>
          <a:sx n="104" d="100"/>
          <a:sy n="104" d="100"/>
        </p:scale>
        <p:origin x="1440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187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9514CB-874D-4581-9070-DF4AE48AE004}" type="datetimeFigureOut">
              <a:rPr lang="ko-KR" altLang="en-US" smtClean="0"/>
              <a:t>2019. 12. 6.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49363" y="1279525"/>
            <a:ext cx="4606925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746BAC-7047-4287-9693-62AA20C6F9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7512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used 9 function for good readability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746BAC-7047-4287-9693-62AA20C6F9F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482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6540500"/>
            <a:ext cx="9144000" cy="3175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>
              <a:defRPr/>
            </a:pPr>
            <a:endParaRPr lang="ko-KR" altLang="en-US"/>
          </a:p>
        </p:txBody>
      </p:sp>
      <p:grpSp>
        <p:nvGrpSpPr>
          <p:cNvPr id="5" name="Group 3"/>
          <p:cNvGrpSpPr>
            <a:grpSpLocks/>
          </p:cNvGrpSpPr>
          <p:nvPr/>
        </p:nvGrpSpPr>
        <p:grpSpPr bwMode="auto">
          <a:xfrm>
            <a:off x="984250" y="1841500"/>
            <a:ext cx="7285038" cy="2451100"/>
            <a:chOff x="620" y="1160"/>
            <a:chExt cx="4589" cy="1544"/>
          </a:xfrm>
        </p:grpSpPr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620" y="1317"/>
              <a:ext cx="4589" cy="1166"/>
            </a:xfrm>
            <a:prstGeom prst="rect">
              <a:avLst/>
            </a:prstGeom>
            <a:noFill/>
            <a:ln w="25400">
              <a:solidFill>
                <a:schemeClr val="accent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kumimoji="1" sz="1600" b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600" b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600" b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600" b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600" b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600" b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600" b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600" b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600" b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hangingPunct="1">
                <a:defRPr/>
              </a:pPr>
              <a:endParaRPr lang="ko-KR" altLang="en-US"/>
            </a:p>
          </p:txBody>
        </p:sp>
        <p:sp>
          <p:nvSpPr>
            <p:cNvPr id="7" name="Rectangle 5"/>
            <p:cNvSpPr>
              <a:spLocks noChangeArrowheads="1"/>
            </p:cNvSpPr>
            <p:nvPr/>
          </p:nvSpPr>
          <p:spPr bwMode="white">
            <a:xfrm>
              <a:off x="861" y="1160"/>
              <a:ext cx="4107" cy="15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kumimoji="1" sz="1600" b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600" b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600" b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600" b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600" b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600" b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600" b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600" b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1600" b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hangingPunct="1">
                <a:defRPr/>
              </a:pPr>
              <a:endParaRPr lang="ko-KR" altLang="en-US"/>
            </a:p>
          </p:txBody>
        </p:sp>
      </p:grp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0" y="0"/>
            <a:ext cx="9144000" cy="1744663"/>
          </a:xfrm>
          <a:prstGeom prst="rect">
            <a:avLst/>
          </a:prstGeom>
          <a:solidFill>
            <a:schemeClr val="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>
              <a:defRPr/>
            </a:pPr>
            <a:endParaRPr lang="ko-KR" altLang="en-US"/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white">
          <a:xfrm>
            <a:off x="3908425" y="476250"/>
            <a:ext cx="37592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r" eaLnBrk="1" hangingPunct="1">
              <a:spcBef>
                <a:spcPct val="20000"/>
              </a:spcBef>
              <a:defRPr/>
            </a:pPr>
            <a:endParaRPr lang="ko-KR" altLang="ko-KR" sz="1800" b="0"/>
          </a:p>
        </p:txBody>
      </p:sp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0" y="6553200"/>
            <a:ext cx="2541588" cy="3048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>
              <a:defRPr/>
            </a:pPr>
            <a:r>
              <a:rPr lang="en-US" altLang="ko-KR" sz="1200">
                <a:solidFill>
                  <a:schemeClr val="bg1"/>
                </a:solidFill>
              </a:rPr>
              <a:t>Handong Global University</a:t>
            </a:r>
          </a:p>
        </p:txBody>
      </p:sp>
      <p:sp>
        <p:nvSpPr>
          <p:cNvPr id="11" name="Rectangle 13"/>
          <p:cNvSpPr>
            <a:spLocks noChangeArrowheads="1"/>
          </p:cNvSpPr>
          <p:nvPr/>
        </p:nvSpPr>
        <p:spPr bwMode="white">
          <a:xfrm>
            <a:off x="6862763" y="1074738"/>
            <a:ext cx="188595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r" eaLnBrk="1" hangingPunct="1">
              <a:spcBef>
                <a:spcPct val="20000"/>
              </a:spcBef>
              <a:defRPr/>
            </a:pPr>
            <a:endParaRPr lang="ko-KR" altLang="ko-KR" sz="1800" b="0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ctrTitle" sz="quarter"/>
          </p:nvPr>
        </p:nvSpPr>
        <p:spPr>
          <a:xfrm>
            <a:off x="1600200" y="2438400"/>
            <a:ext cx="5943600" cy="1295400"/>
          </a:xfrm>
        </p:spPr>
        <p:txBody>
          <a:bodyPr anchor="ctr"/>
          <a:lstStyle>
            <a:lvl1pPr algn="ctr">
              <a:defRPr sz="4000"/>
            </a:lvl1pPr>
          </a:lstStyle>
          <a:p>
            <a:r>
              <a:rPr lang="en-US" altLang="ko-KR"/>
              <a:t>Click to edit Master title style</a:t>
            </a:r>
          </a:p>
        </p:txBody>
      </p:sp>
      <p:sp>
        <p:nvSpPr>
          <p:cNvPr id="5128" name="Rectangle 8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914400" y="4140200"/>
            <a:ext cx="7315200" cy="1371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 altLang="ko-KR"/>
              <a:t>Click to edit Master subtitle style</a:t>
            </a:r>
          </a:p>
        </p:txBody>
      </p:sp>
      <p:sp>
        <p:nvSpPr>
          <p:cNvPr id="12" name="Rectangle 11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629400" y="6553200"/>
            <a:ext cx="1905000" cy="304800"/>
          </a:xfrm>
          <a:noFill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CC5248-F0A8-4142-B073-B921F9261C1D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13" name="Rectangle 12"/>
          <p:cNvSpPr>
            <a:spLocks noGrp="1" noChangeArrowheads="1"/>
          </p:cNvSpPr>
          <p:nvPr>
            <p:ph type="dt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40121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E5F390-1ABF-475F-AD8A-D66BA6D603FA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65868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10350" y="285750"/>
            <a:ext cx="2038350" cy="6138863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285750"/>
            <a:ext cx="5962650" cy="6138863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3CEC53-D04B-4420-A7DB-722E26037406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27024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F8BCE8-0A6F-41EB-A6C5-B0621B2A2DC3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94878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B771D3-1E9A-4C3F-BF28-119EFA3F80AF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154729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300" y="1700213"/>
            <a:ext cx="40005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700213"/>
            <a:ext cx="40005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2AD484-454C-4CED-9443-A15AB4A85299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087896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B95E48D-11B1-4649-ACA3-25A741C3D6B0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77053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D8ECAF-965B-4BED-9EBD-CD67D1A4494A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194674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E31769-3C6A-4D1A-9218-BD460F2950D6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40694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924C5F-F1DE-49CA-8112-244821A9F8E4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79624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F1C29D-0D95-4EA2-8CB5-BA1DDD8E2937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262888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6540500"/>
            <a:ext cx="9144000" cy="3175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>
              <a:defRPr/>
            </a:pPr>
            <a:endParaRPr lang="ko-KR" altLang="en-US"/>
          </a:p>
        </p:txBody>
      </p:sp>
      <p:sp>
        <p:nvSpPr>
          <p:cNvPr id="1027" name="Line 3"/>
          <p:cNvSpPr>
            <a:spLocks noChangeShapeType="1"/>
          </p:cNvSpPr>
          <p:nvPr/>
        </p:nvSpPr>
        <p:spPr bwMode="ltGray">
          <a:xfrm>
            <a:off x="533400" y="1009650"/>
            <a:ext cx="7239000" cy="0"/>
          </a:xfrm>
          <a:prstGeom prst="line">
            <a:avLst/>
          </a:prstGeom>
          <a:noFill/>
          <a:ln w="25400">
            <a:solidFill>
              <a:schemeClr val="accent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8077200" y="228600"/>
            <a:ext cx="838200" cy="8191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>
              <a:defRPr/>
            </a:pPr>
            <a:endParaRPr lang="ko-KR" altLang="en-US"/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auto">
          <a:xfrm>
            <a:off x="7740650" y="404813"/>
            <a:ext cx="990600" cy="91440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>
              <a:defRPr/>
            </a:pPr>
            <a:endParaRPr lang="ko-KR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5300" y="1700213"/>
            <a:ext cx="8153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 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804025" y="6553200"/>
            <a:ext cx="1905000" cy="3048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b="0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86A79C05-303D-46B8-BD6B-1829B6E6B8DB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4104" name="Rectangle 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962400" y="6553200"/>
            <a:ext cx="1219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000">
                <a:solidFill>
                  <a:schemeClr val="bg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285750"/>
            <a:ext cx="7010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title style</a:t>
            </a:r>
          </a:p>
        </p:txBody>
      </p:sp>
      <p:sp>
        <p:nvSpPr>
          <p:cNvPr id="1034" name="Rectangle 10"/>
          <p:cNvSpPr>
            <a:spLocks noChangeArrowheads="1"/>
          </p:cNvSpPr>
          <p:nvPr/>
        </p:nvSpPr>
        <p:spPr bwMode="auto">
          <a:xfrm>
            <a:off x="0" y="6553200"/>
            <a:ext cx="2541588" cy="3048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 b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>
              <a:defRPr/>
            </a:pPr>
            <a:r>
              <a:rPr lang="en-US" altLang="ko-KR" sz="1200">
                <a:solidFill>
                  <a:schemeClr val="bg1"/>
                </a:solidFill>
              </a:rPr>
              <a:t>Handong Global University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4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돋움" pitchFamily="50" charset="-127"/>
          <a:ea typeface="돋움" pitchFamily="50" charset="-127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돋움" pitchFamily="50" charset="-127"/>
          <a:ea typeface="돋움" pitchFamily="50" charset="-127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돋움" pitchFamily="50" charset="-127"/>
          <a:ea typeface="돋움" pitchFamily="50" charset="-127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돋움" pitchFamily="50" charset="-127"/>
          <a:ea typeface="돋움" pitchFamily="50" charset="-127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돋움" pitchFamily="50" charset="-127"/>
          <a:ea typeface="돋움" pitchFamily="50" charset="-127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돋움" pitchFamily="50" charset="-127"/>
          <a:ea typeface="돋움" pitchFamily="50" charset="-127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돋움" pitchFamily="50" charset="-127"/>
          <a:ea typeface="돋움" pitchFamily="50" charset="-127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돋움" pitchFamily="50" charset="-127"/>
          <a:ea typeface="돋움" pitchFamily="50" charset="-127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Wingdings" panose="05000000000000000000" pitchFamily="2" charset="2"/>
        <a:buChar char="n"/>
        <a:defRPr kumimoji="1" sz="24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n"/>
        <a:defRPr kumimoji="1"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o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o"/>
        <a:defRPr kumimoji="1"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Wingdings" panose="05000000000000000000" pitchFamily="2" charset="2"/>
        <a:buChar char="o"/>
        <a:defRPr kumimoji="1" sz="14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Wingdings" pitchFamily="2" charset="2"/>
        <a:buChar char="o"/>
        <a:defRPr kumimoji="1" sz="14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Wingdings" pitchFamily="2" charset="2"/>
        <a:buChar char="o"/>
        <a:defRPr kumimoji="1" sz="14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Wingdings" pitchFamily="2" charset="2"/>
        <a:buChar char="o"/>
        <a:defRPr kumimoji="1" sz="14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Wingdings" pitchFamily="2" charset="2"/>
        <a:buChar char="o"/>
        <a:defRPr kumimoji="1" sz="1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6BE4D4E-FD7B-8149-9A5E-85889F907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Project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7476AF-6DF0-2040-88AD-094E01D0B479}"/>
              </a:ext>
            </a:extLst>
          </p:cNvPr>
          <p:cNvSpPr txBox="1"/>
          <p:nvPr/>
        </p:nvSpPr>
        <p:spPr>
          <a:xfrm>
            <a:off x="539552" y="1340768"/>
            <a:ext cx="741682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2400" dirty="0"/>
              <a:t>To improve fps, used detection with tracking.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For accurate labelling, used Euclidean distance to find closest object.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To</a:t>
            </a:r>
            <a:r>
              <a:rPr lang="ko-KR" altLang="en-US" sz="2400" dirty="0"/>
              <a:t> </a:t>
            </a:r>
            <a:r>
              <a:rPr lang="en-US" altLang="ko-KR" sz="2400" dirty="0"/>
              <a:t>reduce brightness difference, used equalization. (no miss detection when brightness changed)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When object’s vector size is 0, It means disappeared</a:t>
            </a:r>
            <a:endParaRPr kumimoji="1" lang="ko-KR" altLang="en-US" sz="24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DAA0EC8-5726-2A49-BA56-205D30B170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0326" y="2701350"/>
            <a:ext cx="2496383" cy="3391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067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369934-BC7A-B54B-AA2D-363F58C1C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Project 1</a:t>
            </a:r>
            <a:endParaRPr kumimoji="1" lang="ko-KR" altLang="en-US" dirty="0"/>
          </a:p>
        </p:txBody>
      </p:sp>
      <p:pic>
        <p:nvPicPr>
          <p:cNvPr id="5" name="project1">
            <a:hlinkClick r:id="" action="ppaction://media"/>
            <a:extLst>
              <a:ext uri="{FF2B5EF4-FFF2-40B4-BE49-F238E27FC236}">
                <a16:creationId xmlns:a16="http://schemas.microsoft.com/office/drawing/2014/main" id="{B30DCF69-FD82-E24F-AA49-3680FE9005C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0238" y="1700213"/>
            <a:ext cx="7883525" cy="4724400"/>
          </a:xfrm>
        </p:spPr>
      </p:pic>
    </p:spTree>
    <p:extLst>
      <p:ext uri="{BB962C8B-B14F-4D97-AF65-F5344CB8AC3E}">
        <p14:creationId xmlns:p14="http://schemas.microsoft.com/office/powerpoint/2010/main" val="642192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9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마스터_shkim">
  <a:themeElements>
    <a:clrScheme name="1_마스터_shkim 4">
      <a:dk1>
        <a:srgbClr val="000000"/>
      </a:dk1>
      <a:lt1>
        <a:srgbClr val="FFFFFF"/>
      </a:lt1>
      <a:dk2>
        <a:srgbClr val="000066"/>
      </a:dk2>
      <a:lt2>
        <a:srgbClr val="808080"/>
      </a:lt2>
      <a:accent1>
        <a:srgbClr val="194293"/>
      </a:accent1>
      <a:accent2>
        <a:srgbClr val="9999CC"/>
      </a:accent2>
      <a:accent3>
        <a:srgbClr val="FFFFFF"/>
      </a:accent3>
      <a:accent4>
        <a:srgbClr val="000000"/>
      </a:accent4>
      <a:accent5>
        <a:srgbClr val="ABB0C8"/>
      </a:accent5>
      <a:accent6>
        <a:srgbClr val="8A8AB9"/>
      </a:accent6>
      <a:hlink>
        <a:srgbClr val="CCCCE6"/>
      </a:hlink>
      <a:folHlink>
        <a:srgbClr val="B2B2B2"/>
      </a:folHlink>
    </a:clrScheme>
    <a:fontScheme name="1_마스터_shkim">
      <a:majorFont>
        <a:latin typeface="돋움"/>
        <a:ea typeface="돋움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1_마스터_shkim 1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마스터_shkim 2">
        <a:dk1>
          <a:srgbClr val="000000"/>
        </a:dk1>
        <a:lt1>
          <a:srgbClr val="FFFFFF"/>
        </a:lt1>
        <a:dk2>
          <a:srgbClr val="005250"/>
        </a:dk2>
        <a:lt2>
          <a:srgbClr val="808080"/>
        </a:lt2>
        <a:accent1>
          <a:srgbClr val="008080"/>
        </a:accent1>
        <a:accent2>
          <a:srgbClr val="1CB094"/>
        </a:accent2>
        <a:accent3>
          <a:srgbClr val="FFFFFF"/>
        </a:accent3>
        <a:accent4>
          <a:srgbClr val="000000"/>
        </a:accent4>
        <a:accent5>
          <a:srgbClr val="AAC0C0"/>
        </a:accent5>
        <a:accent6>
          <a:srgbClr val="189F86"/>
        </a:accent6>
        <a:hlink>
          <a:srgbClr val="99D1C2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마스터_shkim 3">
        <a:dk1>
          <a:srgbClr val="000000"/>
        </a:dk1>
        <a:lt1>
          <a:srgbClr val="F2F3C7"/>
        </a:lt1>
        <a:dk2>
          <a:srgbClr val="333300"/>
        </a:dk2>
        <a:lt2>
          <a:srgbClr val="808080"/>
        </a:lt2>
        <a:accent1>
          <a:srgbClr val="747660"/>
        </a:accent1>
        <a:accent2>
          <a:srgbClr val="A99B69"/>
        </a:accent2>
        <a:accent3>
          <a:srgbClr val="F7F8E0"/>
        </a:accent3>
        <a:accent4>
          <a:srgbClr val="000000"/>
        </a:accent4>
        <a:accent5>
          <a:srgbClr val="BCBDB6"/>
        </a:accent5>
        <a:accent6>
          <a:srgbClr val="998C5E"/>
        </a:accent6>
        <a:hlink>
          <a:srgbClr val="959167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마스터_shkim 4">
        <a:dk1>
          <a:srgbClr val="000000"/>
        </a:dk1>
        <a:lt1>
          <a:srgbClr val="FFFFFF"/>
        </a:lt1>
        <a:dk2>
          <a:srgbClr val="000066"/>
        </a:dk2>
        <a:lt2>
          <a:srgbClr val="808080"/>
        </a:lt2>
        <a:accent1>
          <a:srgbClr val="194293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ABB0C8"/>
        </a:accent5>
        <a:accent6>
          <a:srgbClr val="8A8AB9"/>
        </a:accent6>
        <a:hlink>
          <a:srgbClr val="CCCCE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마스터_shkim 5">
        <a:dk1>
          <a:srgbClr val="000000"/>
        </a:dk1>
        <a:lt1>
          <a:srgbClr val="FFFFFF"/>
        </a:lt1>
        <a:dk2>
          <a:srgbClr val="4C0026"/>
        </a:dk2>
        <a:lt2>
          <a:srgbClr val="808080"/>
        </a:lt2>
        <a:accent1>
          <a:srgbClr val="7C1C45"/>
        </a:accent1>
        <a:accent2>
          <a:srgbClr val="C15D75"/>
        </a:accent2>
        <a:accent3>
          <a:srgbClr val="FFFFFF"/>
        </a:accent3>
        <a:accent4>
          <a:srgbClr val="000000"/>
        </a:accent4>
        <a:accent5>
          <a:srgbClr val="BFABB0"/>
        </a:accent5>
        <a:accent6>
          <a:srgbClr val="AF5369"/>
        </a:accent6>
        <a:hlink>
          <a:srgbClr val="C29D8C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E8FFE8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Smart Template</Template>
  <TotalTime>18077</TotalTime>
  <Words>58</Words>
  <Application>Microsoft Macintosh PowerPoint</Application>
  <PresentationFormat>화면 슬라이드 쇼(4:3)</PresentationFormat>
  <Paragraphs>11</Paragraphs>
  <Slides>2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8" baseType="lpstr">
      <vt:lpstr>굴림</vt:lpstr>
      <vt:lpstr>돋움</vt:lpstr>
      <vt:lpstr>맑은 고딕</vt:lpstr>
      <vt:lpstr>Arial</vt:lpstr>
      <vt:lpstr>Wingdings</vt:lpstr>
      <vt:lpstr>1_마스터_shkim</vt:lpstr>
      <vt:lpstr>Project 1</vt:lpstr>
      <vt:lpstr>Project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5. Process Scheduling</dc:title>
  <dc:creator>callee</dc:creator>
  <cp:lastModifiedBy>서준표</cp:lastModifiedBy>
  <cp:revision>1867</cp:revision>
  <dcterms:created xsi:type="dcterms:W3CDTF">2006-04-10T11:57:58Z</dcterms:created>
  <dcterms:modified xsi:type="dcterms:W3CDTF">2019-12-06T14:40:44Z</dcterms:modified>
</cp:coreProperties>
</file>

<file path=docProps/thumbnail.jpeg>
</file>